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2556"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2020/1/31</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2020/1/31</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29583"/>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29798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t"/>
          <a:lstStyle/>
          <a:p>
            <a:r>
              <a:rPr lang="ja-JP" altLang="en-US" sz="1700" b="1" dirty="0">
                <a:solidFill>
                  <a:schemeClr val="tx1"/>
                </a:solidFill>
                <a:latin typeface="游ゴシック" panose="020B0400000000000000" pitchFamily="50" charset="-128"/>
                <a:ea typeface="游ゴシック" panose="020B0400000000000000" pitchFamily="50" charset="-128"/>
              </a:rPr>
              <a:t>［国保・介護保険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ja-JP" altLang="en-US"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仙台市、石巻市、塩竈市、気仙沼市、白石市、名取市、角田市、多賀城市、岩沼市、登米市、栗原市、東松島市、大崎市、富谷市、蔵王町、七ヶ宿町、大河原町、村田町、柴田町、川崎町、丸森町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亘理町</a:t>
            </a:r>
            <a:r>
              <a:rPr lang="ja-JP" altLang="en-US" sz="1700" b="1" dirty="0">
                <a:solidFill>
                  <a:schemeClr val="tx1"/>
                </a:solidFill>
                <a:latin typeface="游ゴシック" panose="020B0400000000000000" pitchFamily="50" charset="-128"/>
                <a:ea typeface="游ゴシック" panose="020B0400000000000000" pitchFamily="50" charset="-128"/>
              </a:rPr>
              <a:t>、山元町、松島町、七ヶ浜町、利府町、大和町、大郷町、大衡村、色麻町、加美町、</a:t>
            </a:r>
            <a:r>
              <a:rPr lang="ja-JP" altLang="en-US" sz="1700" b="1" dirty="0" smtClean="0">
                <a:solidFill>
                  <a:schemeClr val="tx1"/>
                </a:solidFill>
                <a:latin typeface="游ゴシック" panose="020B0400000000000000" pitchFamily="50" charset="-128"/>
                <a:ea typeface="游ゴシック" panose="020B0400000000000000" pitchFamily="50" charset="-128"/>
              </a:rPr>
              <a:t>涌谷町、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美里町、女川町</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南三陸町</a:t>
            </a:r>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a:t>
            </a:r>
            <a:r>
              <a:rPr lang="ja-JP" altLang="en-US" sz="1700" b="1" dirty="0">
                <a:solidFill>
                  <a:schemeClr val="tx1"/>
                </a:solidFill>
                <a:latin typeface="游ゴシック" panose="020B0400000000000000" pitchFamily="50" charset="-128"/>
                <a:ea typeface="游ゴシック" panose="020B0400000000000000" pitchFamily="50" charset="-128"/>
              </a:rPr>
              <a:t>高齢者医療広域連合、全国健康保険協会</a:t>
            </a: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上記以外に、一部の健保組合・国保組合についても免除される場合があります。詳細は各組合にお問い合わせください。）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8"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宮城県　対象保険者（令和２年２月以降）</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r>
              <a:rPr lang="ja-JP" altLang="en-US" sz="2600" dirty="0" smtClean="0">
                <a:latin typeface="Meiryo UI" panose="020B0604030504040204" pitchFamily="50" charset="-128"/>
                <a:ea typeface="Meiryo UI" panose="020B0604030504040204" pitchFamily="50" charset="-128"/>
              </a:rPr>
              <a:t>、次</a:t>
            </a:r>
            <a:r>
              <a:rPr lang="ja-JP" altLang="en-US" sz="2600" dirty="0">
                <a:latin typeface="Meiryo UI" panose="020B0604030504040204" pitchFamily="50" charset="-128"/>
                <a:ea typeface="Meiryo UI" panose="020B0604030504040204" pitchFamily="50" charset="-128"/>
              </a:rPr>
              <a:t>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smtClean="0">
                  <a:latin typeface="游ゴシック" panose="020B0400000000000000" pitchFamily="50" charset="-128"/>
                  <a:ea typeface="游ゴシック" panose="020B0400000000000000" pitchFamily="50" charset="-128"/>
                </a:rPr>
                <a:t>31</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2029</TotalTime>
  <Words>269</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165</cp:revision>
  <cp:lastPrinted>2020-01-31T08:19:21Z</cp:lastPrinted>
  <dcterms:created xsi:type="dcterms:W3CDTF">2016-04-24T05:31:51Z</dcterms:created>
  <dcterms:modified xsi:type="dcterms:W3CDTF">2020-01-31T08:19:43Z</dcterms:modified>
</cp:coreProperties>
</file>